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778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715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451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68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100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541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1445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73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074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166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4208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C7C5B-5137-4D25-9932-83CD6A218F1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84C54-F031-437A-BD35-465DE23A1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088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HUMAN GEOGRAPHY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96512"/>
            <a:ext cx="9144000" cy="1161288"/>
          </a:xfrm>
        </p:spPr>
        <p:txBody>
          <a:bodyPr/>
          <a:lstStyle/>
          <a:p>
            <a:r>
              <a:rPr lang="en-IN" dirty="0" smtClean="0"/>
              <a:t>AN INTRODUCTION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9029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DEFINITION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HUMAN GEOGRAPHY MAY NE DEFINED AS THE SCIENCE  WHICH DEALS WITH THE ADAPTATION, IN THE WIDEST SENSE, OF HUMAN GROUPS TO THEIR NATURAL ENVIRONMENT.</a:t>
            </a:r>
          </a:p>
          <a:p>
            <a:pPr lvl="7"/>
            <a:endParaRPr lang="en-IN" dirty="0" smtClean="0"/>
          </a:p>
          <a:p>
            <a:pPr lvl="7"/>
            <a:endParaRPr lang="en-IN" dirty="0"/>
          </a:p>
          <a:p>
            <a:pPr lvl="7"/>
            <a:endParaRPr lang="en-IN" dirty="0" smtClean="0"/>
          </a:p>
          <a:p>
            <a:pPr marL="3657600" lvl="8" indent="0">
              <a:buNone/>
            </a:pPr>
            <a:r>
              <a:rPr lang="en-IN" dirty="0"/>
              <a:t>	</a:t>
            </a:r>
            <a:r>
              <a:rPr lang="en-IN" dirty="0" smtClean="0"/>
              <a:t>	CAMILLE VALLAUX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492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BRANCHES OF HUMAN GEOGRAPHY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16480"/>
            <a:ext cx="10515600" cy="3316224"/>
          </a:xfrm>
        </p:spPr>
        <p:txBody>
          <a:bodyPr/>
          <a:lstStyle/>
          <a:p>
            <a:r>
              <a:rPr lang="en-IN" dirty="0" smtClean="0"/>
              <a:t>Social geography</a:t>
            </a:r>
          </a:p>
          <a:p>
            <a:r>
              <a:rPr lang="en-IN" dirty="0" smtClean="0"/>
              <a:t>Economic geography</a:t>
            </a:r>
          </a:p>
          <a:p>
            <a:r>
              <a:rPr lang="en-IN" dirty="0" smtClean="0"/>
              <a:t>Population geography</a:t>
            </a:r>
          </a:p>
          <a:p>
            <a:r>
              <a:rPr lang="en-IN" dirty="0" smtClean="0"/>
              <a:t>Historical geography</a:t>
            </a:r>
          </a:p>
          <a:p>
            <a:r>
              <a:rPr lang="en-IN" dirty="0" smtClean="0"/>
              <a:t>Political geography</a:t>
            </a:r>
          </a:p>
          <a:p>
            <a:r>
              <a:rPr lang="en-IN" dirty="0" smtClean="0"/>
              <a:t>Military geography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3802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Fundamental Principles Of Human Geography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04159"/>
            <a:ext cx="10515600" cy="2048257"/>
          </a:xfrm>
        </p:spPr>
        <p:txBody>
          <a:bodyPr/>
          <a:lstStyle/>
          <a:p>
            <a:r>
              <a:rPr lang="en-IN" dirty="0" smtClean="0"/>
              <a:t>Principle Of Activity Or Principle Of Change</a:t>
            </a:r>
          </a:p>
          <a:p>
            <a:r>
              <a:rPr lang="en-IN" dirty="0" smtClean="0"/>
              <a:t>Principle Of Terrestrial Unity Or Inter Relationship</a:t>
            </a:r>
          </a:p>
          <a:p>
            <a:r>
              <a:rPr lang="en-IN" dirty="0" smtClean="0"/>
              <a:t>Principle of areal differentiation or areal diversity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1044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 Determinism</a:t>
            </a:r>
            <a:endParaRPr lang="en-IN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 </a:t>
            </a:r>
            <a:r>
              <a:rPr lang="en-IN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possiblism</a:t>
            </a:r>
            <a:r>
              <a:rPr lang="en-I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Neo -Determinism</a:t>
            </a:r>
            <a:endParaRPr lang="en-IN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07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6000" dirty="0" smtClean="0">
                <a:latin typeface="Algerian" panose="04020705040A02060702" pitchFamily="82" charset="0"/>
              </a:rPr>
              <a:t>Thank you</a:t>
            </a:r>
            <a:endParaRPr lang="en-IN" sz="6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1455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83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Algerian</vt:lpstr>
      <vt:lpstr>Arial</vt:lpstr>
      <vt:lpstr>Calibri</vt:lpstr>
      <vt:lpstr>Calibri Light</vt:lpstr>
      <vt:lpstr>Office Theme</vt:lpstr>
      <vt:lpstr>HUMAN GEOGRAPHY</vt:lpstr>
      <vt:lpstr>DEFINITION</vt:lpstr>
      <vt:lpstr>BRANCHES OF HUMAN GEOGRAPHY</vt:lpstr>
      <vt:lpstr>Fundamental Principles Of Human Geography</vt:lpstr>
      <vt:lpstr>Environmental Determinism</vt:lpstr>
      <vt:lpstr>Thank you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GEOGRAPHY</dc:title>
  <dc:creator>hp</dc:creator>
  <cp:lastModifiedBy>hp</cp:lastModifiedBy>
  <cp:revision>3</cp:revision>
  <dcterms:created xsi:type="dcterms:W3CDTF">2022-07-25T08:35:20Z</dcterms:created>
  <dcterms:modified xsi:type="dcterms:W3CDTF">2022-07-25T09:35:23Z</dcterms:modified>
</cp:coreProperties>
</file>